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DM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gDuFAkhkCbRk5SV9nWzzC89A++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DMSans-bold.fntdata"/><Relationship Id="rId10" Type="http://schemas.openxmlformats.org/officeDocument/2006/relationships/slide" Target="slides/slide5.xml"/><Relationship Id="rId32" Type="http://schemas.openxmlformats.org/officeDocument/2006/relationships/font" Target="fonts/DMSans-regular.fntdata"/><Relationship Id="rId13" Type="http://schemas.openxmlformats.org/officeDocument/2006/relationships/slide" Target="slides/slide8.xml"/><Relationship Id="rId35" Type="http://schemas.openxmlformats.org/officeDocument/2006/relationships/font" Target="fonts/DMSans-boldItalic.fntdata"/><Relationship Id="rId12" Type="http://schemas.openxmlformats.org/officeDocument/2006/relationships/slide" Target="slides/slide7.xml"/><Relationship Id="rId34" Type="http://schemas.openxmlformats.org/officeDocument/2006/relationships/font" Target="fonts/DM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Instalación de Python y configuración de Google Colab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Tutorial.</a:t>
            </a:r>
            <a:r>
              <a:rPr b="0" i="0" lang="es" sz="18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PYTHON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3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MacOS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10"/>
          <p:cNvSpPr txBox="1"/>
          <p:nvPr/>
        </p:nvSpPr>
        <p:spPr>
          <a:xfrm>
            <a:off x="473350" y="1908175"/>
            <a:ext cx="3316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terminada la descarga, ejecutamos el archivo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.pkg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se iniciará 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asistente de instalación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Pulsar en continuar y se nos abrirá la pantalla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leeme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En ella se muestra información relacionada con la versión de Python, del sistema, la instalación, etc. Pulsar en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continuar.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8" name="Google Shape;138;p10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7350" y="233372"/>
            <a:ext cx="3316200" cy="217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7350" y="2479275"/>
            <a:ext cx="3316199" cy="21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4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MacOS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473350" y="1908175"/>
            <a:ext cx="3316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siguiente pantalla del instalador nos muestra el contrato de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licencia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pulsar en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Continuar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nos preguntará si lo aceptamos o no. Debemos aceptarlo para poder continuar con la instalación. Pulsar en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8" name="Google Shape;148;p11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808856"/>
            <a:ext cx="4258100" cy="229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0423" y="3209261"/>
            <a:ext cx="4201250" cy="147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5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MacOS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473350" y="1908175"/>
            <a:ext cx="3316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siguiente paso en la instalación es seleccionar 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destino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el que se instalará Python. Seleccionamos el disco y pulsamos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Continuar.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8" name="Google Shape;158;p12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34013"/>
            <a:ext cx="4354074" cy="24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6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MacOS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p13"/>
          <p:cNvSpPr txBox="1"/>
          <p:nvPr/>
        </p:nvSpPr>
        <p:spPr>
          <a:xfrm>
            <a:off x="473350" y="1908175"/>
            <a:ext cx="3316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siguiente paso es elegir el tipo de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instalación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defecto se hará la instalación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estándar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 cual usaremos en el curso. Pulsamos en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Instalar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7" name="Google Shape;167;p13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34013"/>
            <a:ext cx="4354074" cy="24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7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MacOS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473350" y="1908175"/>
            <a:ext cx="33162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comenzar la instalación nos pedirá las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credenciales del superusuario,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puesto que necesita privilegios para poder realizar la instalación. Introducimos 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contraseña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pulsamos en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Instalar software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6" name="Google Shape;176;p14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700" y="712150"/>
            <a:ext cx="3181475" cy="14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7700" y="2262118"/>
            <a:ext cx="3181476" cy="234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8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MacOS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15"/>
          <p:cNvSpPr txBox="1"/>
          <p:nvPr/>
        </p:nvSpPr>
        <p:spPr>
          <a:xfrm>
            <a:off x="473350" y="1908175"/>
            <a:ext cx="33162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la instalación va bien, nos mostrará un mensaje indicando que ha terminado de forma satisfactoria.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Ya tendremos instalado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3.8.0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el IDE oficial de Python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(IDLE)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Aplicaciones/Python 3.8.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6" name="Google Shape;186;p15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9100" y="345950"/>
            <a:ext cx="3704400" cy="2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1088" y="2652875"/>
            <a:ext cx="3700414" cy="19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Configurando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Google Colab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Creación, compartición y descarga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 PRIMER COLAB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473350" y="1908175"/>
            <a:ext cx="331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Ingresa a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Drive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6" name="Google Shape;206;p18" title="ícono de ejemplo en viv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3850" y="1458713"/>
            <a:ext cx="5651797" cy="19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2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 PRIMER COLAB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473350" y="1908175"/>
            <a:ext cx="3316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Crear una nueva carpeta para el curso.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5" name="Google Shape;215;p19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546" y="1297550"/>
            <a:ext cx="4578025" cy="24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Instalación de 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3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 PRIMER COLAB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473350" y="1908175"/>
            <a:ext cx="3316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Ingresar a la carpeta, haz clic en  el botón derecho del mousse,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ir 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elegir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 Colaboratory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En caso de que no aparezca, hacer clic en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Conectar más aplicaciones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4" name="Google Shape;224;p20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8625" y="952175"/>
            <a:ext cx="4327075" cy="35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 primer Colab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5545900" y="1674250"/>
            <a:ext cx="2471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Colabs tiene dos acciones: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+Texto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escribir un texto informativo que no tenga que ver con codificación.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+Código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poder empezar a programar en Python.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875" y="1674238"/>
            <a:ext cx="3949476" cy="234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1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35" name="Google Shape;235;p2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" name="Google Shape;236;p21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 primera línea en Python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5614750" y="1820350"/>
            <a:ext cx="2471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Agregar una línea de código y en la misma escribir:       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print(“Bienvenidos a CODER - Python”)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Apretar el botón de  “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Play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4" name="Google Shape;244;p22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45" name="Google Shape;245;p2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" name="Google Shape;246;p2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4123" y="1831888"/>
            <a:ext cx="4371775" cy="14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Compartir un Colab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6214650" y="1713800"/>
            <a:ext cx="1851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Paso 1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poder compartir nuestros cuadernos con otras personas, debemos presionar el botón de “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Compartir”.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56" name="Google Shape;256;p2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7" name="Google Shape;257;p2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025" y="1713799"/>
            <a:ext cx="4975176" cy="22680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Compartir un Colab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6234325" y="1924300"/>
            <a:ext cx="1851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Paso 2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 es necesario, establecer los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niveles de acceso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6" name="Google Shape;266;p24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67" name="Google Shape;267;p2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2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625" y="1426524"/>
            <a:ext cx="5021625" cy="1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3700" y="3251950"/>
            <a:ext cx="4372550" cy="11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Descarga de archivo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6057300" y="1820350"/>
            <a:ext cx="1851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descargar tu notebook en tu computadora local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debes hacer lo siguiente.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8" name="Google Shape;278;p25"/>
          <p:cNvGrpSpPr/>
          <p:nvPr/>
        </p:nvGrpSpPr>
        <p:grpSpPr>
          <a:xfrm>
            <a:off x="8331476" y="78648"/>
            <a:ext cx="738900" cy="738900"/>
            <a:chOff x="473351" y="619523"/>
            <a:chExt cx="738900" cy="738900"/>
          </a:xfrm>
        </p:grpSpPr>
        <p:sp>
          <p:nvSpPr>
            <p:cNvPr id="279" name="Google Shape;279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p2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5750" y="1274775"/>
            <a:ext cx="4226325" cy="31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/>
        </p:nvSpPr>
        <p:spPr>
          <a:xfrm>
            <a:off x="1461300" y="20824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con Windows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WINDOWS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473350" y="1908175"/>
            <a:ext cx="331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Ingresamos 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Microsoft Store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buscamos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" name="Google Shape;86;p4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9100" y="841325"/>
            <a:ext cx="3374099" cy="18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9425" y="2874475"/>
            <a:ext cx="4693450" cy="15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2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WINDOWS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73350" y="1908175"/>
            <a:ext cx="3316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 descargamos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6" name="Google Shape;96;p5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950" y="919738"/>
            <a:ext cx="6196323" cy="33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3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WINDOWS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473350" y="1908175"/>
            <a:ext cx="3316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termine la instalación, abrimos Windows, escribimos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cmd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enter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escribir: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--version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veremos que versión se instaló.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al escribir python solo entraremos a su línea de comando.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5" name="Google Shape;105;p6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5500" y="1365687"/>
            <a:ext cx="4972950" cy="241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/>
        </p:nvSpPr>
        <p:spPr>
          <a:xfrm>
            <a:off x="1461300" y="20824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 con MacOS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8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MacOS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8"/>
          <p:cNvSpPr txBox="1"/>
          <p:nvPr/>
        </p:nvSpPr>
        <p:spPr>
          <a:xfrm>
            <a:off x="473350" y="1908175"/>
            <a:ext cx="3316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Descargaremos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desde su web oficial </a:t>
            </a:r>
            <a:r>
              <a:rPr b="0"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python.org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" name="Google Shape;119;p8" title="ícono de ejemplo en viv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0975" y="1360150"/>
            <a:ext cx="4799550" cy="2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/>
          <p:nvPr/>
        </p:nvSpPr>
        <p:spPr>
          <a:xfrm>
            <a:off x="488525" y="952450"/>
            <a:ext cx="578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2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9"/>
          <p:cNvSpPr txBox="1"/>
          <p:nvPr/>
        </p:nvSpPr>
        <p:spPr>
          <a:xfrm>
            <a:off x="930550" y="468275"/>
            <a:ext cx="395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INSTALAMOS PYTHON CON MacOS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473350" y="1908175"/>
            <a:ext cx="3316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 página principal ponemos el cursor sobre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Downloads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en el menú que se despliega pulsamos en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3.8.0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descargamos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Download for Mac OS X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Comenzará automáticamente la descarga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8" name="Google Shape;128;p9" title="ícono de ejemplo en viv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50" y="446725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059350"/>
            <a:ext cx="4161751" cy="19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300" y="3371400"/>
            <a:ext cx="2133150" cy="5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